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9" r:id="rId2"/>
    <p:sldId id="265" r:id="rId3"/>
    <p:sldId id="274" r:id="rId4"/>
    <p:sldId id="271" r:id="rId5"/>
    <p:sldId id="272" r:id="rId6"/>
    <p:sldId id="273" r:id="rId7"/>
    <p:sldId id="275" r:id="rId8"/>
    <p:sldId id="266" r:id="rId9"/>
    <p:sldId id="267" r:id="rId10"/>
    <p:sldId id="268" r:id="rId11"/>
    <p:sldId id="269" r:id="rId12"/>
    <p:sldId id="270" r:id="rId13"/>
    <p:sldId id="276" r:id="rId14"/>
    <p:sldId id="277" r:id="rId15"/>
    <p:sldId id="278" r:id="rId16"/>
    <p:sldId id="279" r:id="rId17"/>
    <p:sldId id="280" r:id="rId18"/>
    <p:sldId id="260" r:id="rId19"/>
    <p:sldId id="261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FF"/>
    <a:srgbClr val="007FFF"/>
    <a:srgbClr val="00994D"/>
    <a:srgbClr val="EA6B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62246-8680-4D4D-A3BD-0C5BFD468F61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A40C-4CFC-4D50-9A03-F1D1224C1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4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B22D1-60E4-48D0-B8E1-C477EA5E8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166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1D77-3ABE-38BF-B7C3-14989A6F2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3CA9-6ED7-3E15-376B-07736DEF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11C3-3334-5063-CC6D-DB12FF34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B980B-64CA-9093-9BFD-AA244B58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2C3FC-709A-049B-F8AC-A84A38AB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9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B7CC-D1DF-8402-05CD-408D973D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E2AF8-7D69-8083-9665-CBC50EF0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28C92-848E-7ACE-5612-E0B2C027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A-A351-1A4A-FC87-403669DFF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931C7-44A0-A71C-0335-FAA9C59AE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E5C6CC-BE2C-5CEF-4FEB-CC4CBF036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A8564-E15D-5FBE-63D3-BED8D2C7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6AA1-55DF-FE30-1264-BEDB2CF81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A07-C1A2-53FB-88FD-0E7C9108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2195F-069D-91D9-F576-AD9704D3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C4EF-9466-F84E-C8C2-939AE2A6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4F28-9CD9-CB3C-2ED6-C649DE077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CB9FE-8444-CB0B-B3A1-1A29B9D82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85928-9D3F-1205-E206-1579E8D4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E4F71-C0B3-FF9B-4796-5298836A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2E20-6BFF-0813-8C48-B84739AB3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4653B-3E11-1D09-C653-A0A6DDCC8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C7774-963D-4A97-988F-43DEE296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2780-2D80-FAD5-33E5-A0A340C5F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5EDFA-A0F9-7513-AB08-04A562748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C943-AF42-82C7-B01E-4F0A76F2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2C0E-95FB-80ED-727F-0759AE3F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58735-866E-8DDA-DCEF-8AD526B9B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2F1DF-38B4-5FF5-7993-87B116FD1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BE09-A63A-9E92-6149-852F96AC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D9DAF-1A93-B8D3-2311-D0EF8059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B4C5-35EB-F51D-B1D0-A91F7265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84EF-EA6F-1539-71CE-E16A5672B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BF5D-78A7-6506-71DD-F0359CDB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26723-BB6D-B522-84A1-7B4A3C8D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79E79-92E9-289E-A8B5-8E78E1671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562A5-3B4B-A153-3F7F-BF7A3476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D8F1D4-A09A-EE22-E671-0EF5F9A1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DA612-A528-F1B8-0AA0-9AFE4C0C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0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BE522-F5B4-B20E-F02E-62E27A6E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1D3F8-29A1-9A9B-9135-EC7992CD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170FE-48AE-7F32-4CF0-BDFA12811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7F5D0-FCFA-347C-6BB2-2B6CE2B9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5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88693-7619-0619-624F-DA693D25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D4586-D6D3-1F39-D9BD-81B99A12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5A587-5A95-D242-5C42-57D163F2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1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54C56-54A7-BA47-2CDF-1549C18C1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79A9-8408-A31B-A983-16756B130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F4D5-64C1-9FE1-6AE9-9DABCE7BF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99BF2-5177-2A26-24A2-307517C98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200A-7F75-D42A-2169-EBF235FF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09896-4D6C-B437-4E82-6FAA302B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BEBD-7710-4394-EBF1-1DB5A39C8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FFED5-37A4-F6A9-F1D4-FD199D705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CEDA1-98BF-5C08-7125-E4FA93001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E6A75-A6D5-94F7-8DD0-9CCF8211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78D26-C6C0-1CE6-A085-EA9743C4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07230-2147-96CD-8094-588A324A8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7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E7D1F-DB6D-5A30-5C01-7EB57262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2ED89-E80F-E359-52C2-D0160F811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48745-0EC5-38F9-644F-F839C8C53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2060"/>
                </a:solidFill>
              </a:defRPr>
            </a:lvl1pPr>
          </a:lstStyle>
          <a:p>
            <a:fld id="{DE15CBC1-10D1-4E1D-B7D3-1A6D6027583C}" type="datetimeFigureOut">
              <a:rPr lang="en-US" smtClean="0"/>
              <a:pPr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A0D8A-7823-BA5D-CAF1-BEA2C9543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2060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B159D-9A79-3B21-F22F-621E3A172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2BEF4D1B-0DAD-4708-B884-1FAAE8429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Avenir Next LT Pro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3" name="Picture 12" descr="A blue and yellow snake logo&#10;&#10;Description automatically generated">
            <a:extLst>
              <a:ext uri="{FF2B5EF4-FFF2-40B4-BE49-F238E27FC236}">
                <a16:creationId xmlns:a16="http://schemas.microsoft.com/office/drawing/2014/main" id="{FEAC4712-2EB2-3418-E17B-8D4381C96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24" y="3173219"/>
            <a:ext cx="1047985" cy="1153278"/>
          </a:xfrm>
          <a:prstGeom prst="rect">
            <a:avLst/>
          </a:prstGeom>
        </p:spPr>
      </p:pic>
      <p:pic>
        <p:nvPicPr>
          <p:cNvPr id="5" name="Picture 4" descr="A superhero with a cape&#10;&#10;Description automatically generated with medium confidence">
            <a:extLst>
              <a:ext uri="{FF2B5EF4-FFF2-40B4-BE49-F238E27FC236}">
                <a16:creationId xmlns:a16="http://schemas.microsoft.com/office/drawing/2014/main" id="{997D67D9-55A1-D322-EC98-8A36D0E5F1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34" r="-1" b="10920"/>
          <a:stretch/>
        </p:blipFill>
        <p:spPr>
          <a:xfrm>
            <a:off x="6262255" y="2397"/>
            <a:ext cx="5935119" cy="685560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72F024AF-C6A0-6F2A-EC6A-EE14DC3444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Quang Duong</a:t>
            </a:r>
          </a:p>
        </p:txBody>
      </p:sp>
      <p:pic>
        <p:nvPicPr>
          <p:cNvPr id="10" name="Picture 9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FC82E9A7-06DC-5F8C-E8BC-508CCA71E8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298" y="3078421"/>
            <a:ext cx="955779" cy="11607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EA3E6A-AB29-60B1-E92C-A71B92572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000" dirty="0"/>
              <a:t>Implementing </a:t>
            </a:r>
            <a:r>
              <a:rPr lang="en-US" sz="3000" b="1" dirty="0"/>
              <a:t>Transformer</a:t>
            </a:r>
            <a:br>
              <a:rPr lang="en-US" sz="3000" b="1" dirty="0"/>
            </a:br>
            <a:r>
              <a:rPr lang="en-US" sz="3000" dirty="0"/>
              <a:t>with</a:t>
            </a:r>
            <a:r>
              <a:rPr lang="en-US" sz="3000" b="1" dirty="0"/>
              <a:t> </a:t>
            </a:r>
            <a:br>
              <a:rPr lang="en-US" sz="3000" b="1" dirty="0"/>
            </a:br>
            <a:r>
              <a:rPr lang="en-US" sz="3000" b="1" dirty="0"/>
              <a:t>Python &amp; PyTorch</a:t>
            </a:r>
            <a:br>
              <a:rPr lang="en-US" sz="3000" b="1" dirty="0"/>
            </a:br>
            <a:br>
              <a:rPr lang="en-US" sz="3000" b="1" dirty="0"/>
            </a:br>
            <a:br>
              <a:rPr lang="en-US" sz="3000" b="1" dirty="0"/>
            </a:b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1189110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DCD6A-C6DE-DAA9-A749-E493D3C5F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04162-0105-E8A0-8A2C-69EC0E94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Plan of attack (2/4)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70409FD-00F0-AE17-A22F-DDD488963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2" y="1690688"/>
            <a:ext cx="7534275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325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3B04-3370-7669-1EDF-105E9C118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Plan of attack (3/4)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813F28A5-DAF0-5DE4-B7D4-AC7273F9C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2" y="1690688"/>
            <a:ext cx="7534275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495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8EB31-6B31-5933-105A-A065BFCA1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74A42-3FF1-30CE-6AF3-52CAE7380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Plan of attack (4/4)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EAB0544-CAEC-0D48-CB7E-939720B43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2" y="1690688"/>
            <a:ext cx="7534275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7305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0086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225ED-2BB1-2E8B-3CF2-BDF6CAE6B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611E2-280B-C3F3-EE78-B2E98504F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Plan of attack (1/4)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F936E00-CFE8-5B1D-F2B7-79B7067D2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2" y="1690688"/>
            <a:ext cx="7534275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073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7D138-3988-C53A-D00B-7744AB9A4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Utils – Load config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4430D3-15F0-DE90-3F74-2A0EFE765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21" y="1581473"/>
            <a:ext cx="3052763" cy="1183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487B63-4A7A-16FF-7CF6-8F073A00B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45" y="2570041"/>
            <a:ext cx="2819400" cy="3810000"/>
          </a:xfrm>
          <a:prstGeom prst="rect">
            <a:avLst/>
          </a:prstGeom>
        </p:spPr>
      </p:pic>
      <p:pic>
        <p:nvPicPr>
          <p:cNvPr id="11" name="Picture 10" descr="A black square with green text and white text&#10;&#10;Description automatically generated">
            <a:extLst>
              <a:ext uri="{FF2B5EF4-FFF2-40B4-BE49-F238E27FC236}">
                <a16:creationId xmlns:a16="http://schemas.microsoft.com/office/drawing/2014/main" id="{489605CD-E59D-1381-55E2-0FD0D2B9C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708" y="2570041"/>
            <a:ext cx="8257984" cy="327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67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1CB0C-AE5E-BBA1-918A-37D45BB15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Utils – Get dataset</a:t>
            </a: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2F86151F-8F9A-C187-79C4-9CA7986CAD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91" y="1918961"/>
            <a:ext cx="11942618" cy="389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741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EA67A-0F34-4B04-FEF9-985E3C5B8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Utils – Get Tokenizer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72632-9CCC-9101-EDCC-322B30864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060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D7F8-8D64-33B7-086C-6E0A167D7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Layers-Input Embedding</a:t>
            </a:r>
          </a:p>
        </p:txBody>
      </p: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1F103BB9-27AE-DBB5-80D1-A812035F9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37" y="1902367"/>
            <a:ext cx="11462327" cy="470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422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92970-7885-2767-4767-D5F2FC04E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4D35D-E30B-C804-84A5-8091ADB38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Input Embedding Notebook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8E599BB-35C6-12E8-279A-5AB97E1D1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571" y="1557885"/>
            <a:ext cx="8980858" cy="508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903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A996F-3A57-3E6D-D250-F91867A6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FC3A78B-F76B-2548-FFA7-832CAF081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831" y="1690688"/>
            <a:ext cx="10134339" cy="3232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8920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B96F5-993C-371D-5FFF-14161859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CF32E5-538A-6D6E-A4D4-8452615B6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847975"/>
            <a:ext cx="10706100" cy="1162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C454CA-FC90-BBB9-39B6-222C8C404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" y="2523331"/>
            <a:ext cx="1266825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06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4D7C1-0380-FF27-A02D-C36EA340C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88424-F0AE-A6EF-CF06-AA2BEFAF2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030F8F37-C897-90FD-EE99-712C50C98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434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A546C-CCCB-9EF4-7B3E-1EC851553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CCE02-ABA9-C083-4097-68EC31669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EF1541BD-5CF3-4DA6-455F-0315787C8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203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DDF8C-7BD0-A677-AD50-05DB0AC68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C96CE-2FC8-3A9D-365B-1BE7EBB26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02EE9B8F-B820-5D81-B6A0-09E9E5E5A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922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14E1AC-1FD6-B01B-14B7-A1ED9223D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79AE8-6C4C-6B89-8BF4-49DD09CA1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B62FEE7A-E3C8-EF36-FAC8-A259AB721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138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09B8B-E285-5FA6-6787-BD6563DB9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C8BB0-B0D0-AF6A-10DA-5643A2849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 for transformer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DE47026B-5770-FEF1-9E7C-67A925DBF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168" y="1690688"/>
            <a:ext cx="10147663" cy="3236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5601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2EA90-F27A-223F-91F3-8F860881F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Transformer package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2D84207-EECD-3F3A-7D77-95405B57F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30400" y="1690688"/>
            <a:ext cx="7531199" cy="4782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347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CB2EF-749E-CFA3-7AB4-B417F143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Plan of attack (1/4)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C1F1CDF-4421-3860-009B-5B1B72C57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2" y="1690688"/>
            <a:ext cx="7534275" cy="478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646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venir fon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-qd-blue-simple" id="{A4FAF9F9-AE7C-46FD-B4D5-0E27E5E1F42F}" vid="{A861747D-0E20-4E7B-BBCA-2D7C86E298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template-qd-blue-simple</Template>
  <TotalTime>636</TotalTime>
  <Words>98</Words>
  <Application>Microsoft Office PowerPoint</Application>
  <PresentationFormat>Widescreen</PresentationFormat>
  <Paragraphs>20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Avenir Next LT Pro</vt:lpstr>
      <vt:lpstr>Avenir Next LT Pro Light</vt:lpstr>
      <vt:lpstr>Calibri</vt:lpstr>
      <vt:lpstr>Wingdings</vt:lpstr>
      <vt:lpstr>Office Theme</vt:lpstr>
      <vt:lpstr>Implementing Transformer with  Python &amp; PyTorch   </vt:lpstr>
      <vt:lpstr>Training process for transformer</vt:lpstr>
      <vt:lpstr>Training process for transformer</vt:lpstr>
      <vt:lpstr>Training process for transformer</vt:lpstr>
      <vt:lpstr>Training process for transformer</vt:lpstr>
      <vt:lpstr>Training process for transformer</vt:lpstr>
      <vt:lpstr>Training process for transformer</vt:lpstr>
      <vt:lpstr>Building Transformer package</vt:lpstr>
      <vt:lpstr>Implementation – Plan of attack (1/4)</vt:lpstr>
      <vt:lpstr>Implementation – Plan of attack (2/4)</vt:lpstr>
      <vt:lpstr>Implementation – Plan of attack (3/4)</vt:lpstr>
      <vt:lpstr>Implementation – Plan of attack (4/4)</vt:lpstr>
      <vt:lpstr>PowerPoint Presentation</vt:lpstr>
      <vt:lpstr>Implementation – Plan of attack (1/4)</vt:lpstr>
      <vt:lpstr>Utils – Load config</vt:lpstr>
      <vt:lpstr>Utils – Get dataset</vt:lpstr>
      <vt:lpstr>Utils – Get Tokenizer</vt:lpstr>
      <vt:lpstr>Layers-Input Embedding</vt:lpstr>
      <vt:lpstr>Input Embedding Notebook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Transformer with  Python &amp; PyTorch   </dc:title>
  <dc:creator>Tan Nguyen Duong</dc:creator>
  <cp:lastModifiedBy>Tan Nguyen Duong</cp:lastModifiedBy>
  <cp:revision>7</cp:revision>
  <dcterms:created xsi:type="dcterms:W3CDTF">2024-02-20T20:54:33Z</dcterms:created>
  <dcterms:modified xsi:type="dcterms:W3CDTF">2024-02-23T22:56:01Z</dcterms:modified>
</cp:coreProperties>
</file>

<file path=docProps/thumbnail.jpeg>
</file>